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62" r:id="rId4"/>
    <p:sldId id="264" r:id="rId5"/>
    <p:sldId id="265" r:id="rId6"/>
    <p:sldId id="267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E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25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7" indent="0" algn="ctr">
              <a:buNone/>
              <a:defRPr sz="2000"/>
            </a:lvl2pPr>
            <a:lvl3pPr marL="914374" indent="0" algn="ctr">
              <a:buNone/>
              <a:defRPr sz="1800"/>
            </a:lvl3pPr>
            <a:lvl4pPr marL="1371561" indent="0" algn="ctr">
              <a:buNone/>
              <a:defRPr sz="1600"/>
            </a:lvl4pPr>
            <a:lvl5pPr marL="1828748" indent="0" algn="ctr">
              <a:buNone/>
              <a:defRPr sz="1600"/>
            </a:lvl5pPr>
            <a:lvl6pPr marL="2285935" indent="0" algn="ctr">
              <a:buNone/>
              <a:defRPr sz="1600"/>
            </a:lvl6pPr>
            <a:lvl7pPr marL="2743122" indent="0" algn="ctr">
              <a:buNone/>
              <a:defRPr sz="1600"/>
            </a:lvl7pPr>
            <a:lvl8pPr marL="3200309" indent="0" algn="ctr">
              <a:buNone/>
              <a:defRPr sz="1600"/>
            </a:lvl8pPr>
            <a:lvl9pPr marL="3657496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A7D1-0D06-4A79-8DEE-54647F5C1A28}" type="datetimeFigureOut">
              <a:rPr lang="pt-PT" smtClean="0"/>
              <a:t>15/01/2019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2CCC-2161-41E8-B959-488E0C1A411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9994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A7D1-0D06-4A79-8DEE-54647F5C1A28}" type="datetimeFigureOut">
              <a:rPr lang="pt-PT" smtClean="0"/>
              <a:t>15/01/2019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2CCC-2161-41E8-B959-488E0C1A411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1865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A7D1-0D06-4A79-8DEE-54647F5C1A28}" type="datetimeFigureOut">
              <a:rPr lang="pt-PT" smtClean="0"/>
              <a:t>15/01/2019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2CCC-2161-41E8-B959-488E0C1A411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85822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A7D1-0D06-4A79-8DEE-54647F5C1A28}" type="datetimeFigureOut">
              <a:rPr lang="pt-PT" smtClean="0"/>
              <a:t>15/01/2019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2CCC-2161-41E8-B959-488E0C1A411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5181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A7D1-0D06-4A79-8DEE-54647F5C1A28}" type="datetimeFigureOut">
              <a:rPr lang="pt-PT" smtClean="0"/>
              <a:t>15/01/2019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2CCC-2161-41E8-B959-488E0C1A411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8576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A7D1-0D06-4A79-8DEE-54647F5C1A28}" type="datetimeFigureOut">
              <a:rPr lang="pt-PT" smtClean="0"/>
              <a:t>15/01/2019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2CCC-2161-41E8-B959-488E0C1A411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16940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4" indent="0">
              <a:buNone/>
              <a:defRPr sz="1800" b="1"/>
            </a:lvl3pPr>
            <a:lvl4pPr marL="1371561" indent="0">
              <a:buNone/>
              <a:defRPr sz="1600" b="1"/>
            </a:lvl4pPr>
            <a:lvl5pPr marL="1828748" indent="0">
              <a:buNone/>
              <a:defRPr sz="1600" b="1"/>
            </a:lvl5pPr>
            <a:lvl6pPr marL="2285935" indent="0">
              <a:buNone/>
              <a:defRPr sz="1600" b="1"/>
            </a:lvl6pPr>
            <a:lvl7pPr marL="2743122" indent="0">
              <a:buNone/>
              <a:defRPr sz="1600" b="1"/>
            </a:lvl7pPr>
            <a:lvl8pPr marL="3200309" indent="0">
              <a:buNone/>
              <a:defRPr sz="1600" b="1"/>
            </a:lvl8pPr>
            <a:lvl9pPr marL="3657496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4" indent="0">
              <a:buNone/>
              <a:defRPr sz="1800" b="1"/>
            </a:lvl3pPr>
            <a:lvl4pPr marL="1371561" indent="0">
              <a:buNone/>
              <a:defRPr sz="1600" b="1"/>
            </a:lvl4pPr>
            <a:lvl5pPr marL="1828748" indent="0">
              <a:buNone/>
              <a:defRPr sz="1600" b="1"/>
            </a:lvl5pPr>
            <a:lvl6pPr marL="2285935" indent="0">
              <a:buNone/>
              <a:defRPr sz="1600" b="1"/>
            </a:lvl6pPr>
            <a:lvl7pPr marL="2743122" indent="0">
              <a:buNone/>
              <a:defRPr sz="1600" b="1"/>
            </a:lvl7pPr>
            <a:lvl8pPr marL="3200309" indent="0">
              <a:buNone/>
              <a:defRPr sz="1600" b="1"/>
            </a:lvl8pPr>
            <a:lvl9pPr marL="3657496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A7D1-0D06-4A79-8DEE-54647F5C1A28}" type="datetimeFigureOut">
              <a:rPr lang="pt-PT" smtClean="0"/>
              <a:t>15/01/2019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2CCC-2161-41E8-B959-488E0C1A411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24544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A7D1-0D06-4A79-8DEE-54647F5C1A28}" type="datetimeFigureOut">
              <a:rPr lang="pt-PT" smtClean="0"/>
              <a:t>15/01/2019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2CCC-2161-41E8-B959-488E0C1A411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2223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A7D1-0D06-4A79-8DEE-54647F5C1A28}" type="datetimeFigureOut">
              <a:rPr lang="pt-PT" smtClean="0"/>
              <a:t>15/01/2019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2CCC-2161-41E8-B959-488E0C1A411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06741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7" indent="0">
              <a:buNone/>
              <a:defRPr sz="1400"/>
            </a:lvl2pPr>
            <a:lvl3pPr marL="914374" indent="0">
              <a:buNone/>
              <a:defRPr sz="1200"/>
            </a:lvl3pPr>
            <a:lvl4pPr marL="1371561" indent="0">
              <a:buNone/>
              <a:defRPr sz="1000"/>
            </a:lvl4pPr>
            <a:lvl5pPr marL="1828748" indent="0">
              <a:buNone/>
              <a:defRPr sz="1000"/>
            </a:lvl5pPr>
            <a:lvl6pPr marL="2285935" indent="0">
              <a:buNone/>
              <a:defRPr sz="1000"/>
            </a:lvl6pPr>
            <a:lvl7pPr marL="2743122" indent="0">
              <a:buNone/>
              <a:defRPr sz="1000"/>
            </a:lvl7pPr>
            <a:lvl8pPr marL="3200309" indent="0">
              <a:buNone/>
              <a:defRPr sz="1000"/>
            </a:lvl8pPr>
            <a:lvl9pPr marL="3657496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A7D1-0D06-4A79-8DEE-54647F5C1A28}" type="datetimeFigureOut">
              <a:rPr lang="pt-PT" smtClean="0"/>
              <a:t>15/01/2019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2CCC-2161-41E8-B959-488E0C1A411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6450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7" indent="0">
              <a:buNone/>
              <a:defRPr sz="2800"/>
            </a:lvl2pPr>
            <a:lvl3pPr marL="914374" indent="0">
              <a:buNone/>
              <a:defRPr sz="2400"/>
            </a:lvl3pPr>
            <a:lvl4pPr marL="1371561" indent="0">
              <a:buNone/>
              <a:defRPr sz="2000"/>
            </a:lvl4pPr>
            <a:lvl5pPr marL="1828748" indent="0">
              <a:buNone/>
              <a:defRPr sz="2000"/>
            </a:lvl5pPr>
            <a:lvl6pPr marL="2285935" indent="0">
              <a:buNone/>
              <a:defRPr sz="2000"/>
            </a:lvl6pPr>
            <a:lvl7pPr marL="2743122" indent="0">
              <a:buNone/>
              <a:defRPr sz="2000"/>
            </a:lvl7pPr>
            <a:lvl8pPr marL="3200309" indent="0">
              <a:buNone/>
              <a:defRPr sz="2000"/>
            </a:lvl8pPr>
            <a:lvl9pPr marL="3657496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7" indent="0">
              <a:buNone/>
              <a:defRPr sz="1400"/>
            </a:lvl2pPr>
            <a:lvl3pPr marL="914374" indent="0">
              <a:buNone/>
              <a:defRPr sz="1200"/>
            </a:lvl3pPr>
            <a:lvl4pPr marL="1371561" indent="0">
              <a:buNone/>
              <a:defRPr sz="1000"/>
            </a:lvl4pPr>
            <a:lvl5pPr marL="1828748" indent="0">
              <a:buNone/>
              <a:defRPr sz="1000"/>
            </a:lvl5pPr>
            <a:lvl6pPr marL="2285935" indent="0">
              <a:buNone/>
              <a:defRPr sz="1000"/>
            </a:lvl6pPr>
            <a:lvl7pPr marL="2743122" indent="0">
              <a:buNone/>
              <a:defRPr sz="1000"/>
            </a:lvl7pPr>
            <a:lvl8pPr marL="3200309" indent="0">
              <a:buNone/>
              <a:defRPr sz="1000"/>
            </a:lvl8pPr>
            <a:lvl9pPr marL="3657496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A7D1-0D06-4A79-8DEE-54647F5C1A28}" type="datetimeFigureOut">
              <a:rPr lang="pt-PT" smtClean="0"/>
              <a:t>15/01/2019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2CCC-2161-41E8-B959-488E0C1A411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4581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7A7D1-0D06-4A79-8DEE-54647F5C1A28}" type="datetimeFigureOut">
              <a:rPr lang="pt-PT" smtClean="0"/>
              <a:t>15/01/2019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62CCC-2161-41E8-B959-488E0C1A411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9458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1" indent="-228594" algn="l" defTabSz="9143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68" indent="-228594" algn="l" defTabSz="9143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55" indent="-228594" algn="l" defTabSz="9143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1" indent="-228594" algn="l" defTabSz="9143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28" indent="-228594" algn="l" defTabSz="9143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16" indent="-228594" algn="l" defTabSz="9143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03" indent="-228594" algn="l" defTabSz="9143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90" indent="-228594" algn="l" defTabSz="9143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4" algn="l" defTabSz="9143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1" algn="l" defTabSz="9143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8" algn="l" defTabSz="9143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5" algn="l" defTabSz="9143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22" algn="l" defTabSz="9143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09" algn="l" defTabSz="9143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96" algn="l" defTabSz="9143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180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6304547" cy="2387600"/>
          </a:xfrm>
        </p:spPr>
        <p:txBody>
          <a:bodyPr/>
          <a:lstStyle/>
          <a:p>
            <a:endParaRPr lang="pt-PT"/>
          </a:p>
        </p:txBody>
      </p:sp>
      <p:sp>
        <p:nvSpPr>
          <p:cNvPr id="15" name="Subtítulo 14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6288505" cy="1655762"/>
          </a:xfrm>
        </p:spPr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3968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4000" b="1" dirty="0">
                <a:solidFill>
                  <a:srgbClr val="084E57"/>
                </a:solidFill>
                <a:latin typeface="Futura"/>
              </a:rPr>
              <a:t>INTRODUÇÃO</a:t>
            </a:r>
            <a:endParaRPr lang="pt-PT" sz="4000" dirty="0">
              <a:solidFill>
                <a:srgbClr val="084E57"/>
              </a:solidFill>
              <a:latin typeface="Futura"/>
            </a:endParaRPr>
          </a:p>
        </p:txBody>
      </p:sp>
      <p:sp>
        <p:nvSpPr>
          <p:cNvPr id="12" name="Marcador de Posição de Conteúdo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7794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4000" b="1" dirty="0">
                <a:solidFill>
                  <a:srgbClr val="084E57"/>
                </a:solidFill>
                <a:latin typeface="Futura"/>
              </a:rPr>
              <a:t>MÉTODOS</a:t>
            </a:r>
            <a:endParaRPr lang="pt-PT" sz="4000" dirty="0">
              <a:solidFill>
                <a:srgbClr val="084E57"/>
              </a:solidFill>
              <a:latin typeface="Futura"/>
            </a:endParaRPr>
          </a:p>
        </p:txBody>
      </p:sp>
      <p:sp>
        <p:nvSpPr>
          <p:cNvPr id="12" name="Marcador de Posição de Conteúdo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9305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4000" b="1" dirty="0">
                <a:solidFill>
                  <a:srgbClr val="084E57"/>
                </a:solidFill>
                <a:latin typeface="Futura"/>
              </a:rPr>
              <a:t>RESULTADOS</a:t>
            </a:r>
            <a:endParaRPr lang="pt-PT" sz="4000" dirty="0">
              <a:solidFill>
                <a:srgbClr val="084E57"/>
              </a:solidFill>
              <a:latin typeface="Futura"/>
            </a:endParaRPr>
          </a:p>
        </p:txBody>
      </p:sp>
      <p:sp>
        <p:nvSpPr>
          <p:cNvPr id="12" name="Marcador de Posição de Conteúdo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3476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4000" b="1" dirty="0">
                <a:solidFill>
                  <a:srgbClr val="084E57"/>
                </a:solidFill>
                <a:latin typeface="Futura"/>
              </a:rPr>
              <a:t>DISCUSSÃO</a:t>
            </a:r>
            <a:endParaRPr lang="pt-PT" sz="4000" dirty="0">
              <a:solidFill>
                <a:srgbClr val="084E57"/>
              </a:solidFill>
              <a:latin typeface="Futura"/>
            </a:endParaRPr>
          </a:p>
        </p:txBody>
      </p:sp>
      <p:sp>
        <p:nvSpPr>
          <p:cNvPr id="12" name="Marcador de Posição de Conteúdo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6873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770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4</Words>
  <Application>Microsoft Office PowerPoint</Application>
  <PresentationFormat>Ecrã Panorâmico</PresentationFormat>
  <Paragraphs>4</Paragraphs>
  <Slides>7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Futura</vt:lpstr>
      <vt:lpstr>Tema do Office</vt:lpstr>
      <vt:lpstr>Apresentação do PowerPoint</vt:lpstr>
      <vt:lpstr>Apresentação do PowerPoint</vt:lpstr>
      <vt:lpstr>INTRODUÇÃO</vt:lpstr>
      <vt:lpstr>MÉTODOS</vt:lpstr>
      <vt:lpstr>RESULTADOS</vt:lpstr>
      <vt:lpstr>DISCUSSÃO</vt:lpstr>
      <vt:lpstr>Apresentação do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AnaBartolo</dc:creator>
  <cp:lastModifiedBy>AnaBartolo</cp:lastModifiedBy>
  <cp:revision>11</cp:revision>
  <dcterms:created xsi:type="dcterms:W3CDTF">2019-01-15T12:21:26Z</dcterms:created>
  <dcterms:modified xsi:type="dcterms:W3CDTF">2019-01-15T13:42:51Z</dcterms:modified>
</cp:coreProperties>
</file>